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1752935" y="12469232"/>
            <a:ext cx="865633" cy="9906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1752935" y="12469232"/>
            <a:ext cx="865633" cy="9906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752935" y="12464998"/>
            <a:ext cx="865633" cy="990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5100">
                <a:solidFill>
                  <a:srgbClr val="4C4774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creenshot 2023-09-22 at 19.34.46.png" descr="Screenshot 2023-09-22 at 19.34.4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9849" y="-21833"/>
            <a:ext cx="24543698" cy="13670714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ítulo / Title"/>
          <p:cNvSpPr txBox="1"/>
          <p:nvPr>
            <p:ph type="ctrTitle"/>
          </p:nvPr>
        </p:nvSpPr>
        <p:spPr>
          <a:xfrm>
            <a:off x="8776726" y="6489720"/>
            <a:ext cx="6830547" cy="1428775"/>
          </a:xfrm>
          <a:prstGeom prst="rect">
            <a:avLst/>
          </a:prstGeom>
        </p:spPr>
        <p:txBody>
          <a:bodyPr/>
          <a:lstStyle>
            <a:lvl1pPr defTabSz="1828754">
              <a:defRPr spc="-174" sz="8700"/>
            </a:lvl1pPr>
          </a:lstStyle>
          <a:p>
            <a:pPr/>
            <a:r>
              <a:t>Título / Title</a:t>
            </a:r>
          </a:p>
        </p:txBody>
      </p:sp>
      <p:sp>
        <p:nvSpPr>
          <p:cNvPr id="153" name="Autores e instituições / Authors and institutions"/>
          <p:cNvSpPr txBox="1"/>
          <p:nvPr>
            <p:ph type="subTitle" sz="quarter" idx="1"/>
          </p:nvPr>
        </p:nvSpPr>
        <p:spPr>
          <a:xfrm>
            <a:off x="6341431" y="8122899"/>
            <a:ext cx="11701138" cy="1048041"/>
          </a:xfrm>
          <a:prstGeom prst="rect">
            <a:avLst/>
          </a:prstGeom>
        </p:spPr>
        <p:txBody>
          <a:bodyPr/>
          <a:lstStyle>
            <a:lvl1pPr algn="r">
              <a:defRPr b="0" i="1" sz="4300"/>
            </a:lvl1pPr>
          </a:lstStyle>
          <a:p>
            <a:pPr/>
            <a:r>
              <a:t>Autores e instituições / Authors and institutions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"/>
          <p:cNvSpPr/>
          <p:nvPr/>
        </p:nvSpPr>
        <p:spPr>
          <a:xfrm flipV="1">
            <a:off x="23319052" y="12148145"/>
            <a:ext cx="1" cy="1270001"/>
          </a:xfrm>
          <a:prstGeom prst="line">
            <a:avLst/>
          </a:prstGeom>
          <a:ln w="25400">
            <a:solidFill>
              <a:schemeClr val="accent5">
                <a:lumOff val="-2986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4294967295"/>
          </p:nvPr>
        </p:nvSpPr>
        <p:spPr>
          <a:xfrm>
            <a:off x="23420532" y="12287845"/>
            <a:ext cx="489967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57" name="Screenshot 2023-09-22 at 19.35.56.png" descr="Screenshot 2023-09-22 at 19.35.5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250" y="11116314"/>
            <a:ext cx="4517394" cy="26184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