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45B43B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FBD17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19200" y="11986162"/>
            <a:ext cx="21945599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19200" y="7567579"/>
            <a:ext cx="21945600" cy="225059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idx="1" hasCustomPrompt="1"/>
          </p:nvPr>
        </p:nvSpPr>
        <p:spPr>
          <a:xfrm>
            <a:off x="1219200" y="3251200"/>
            <a:ext cx="21945600" cy="6604000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1219200" y="8462239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sz="half" idx="1" hasCustomPrompt="1"/>
          </p:nvPr>
        </p:nvSpPr>
        <p:spPr>
          <a:xfrm>
            <a:off x="1219200" y="4214484"/>
            <a:ext cx="21945600" cy="4269708"/>
          </a:xfrm>
          <a:prstGeom prst="rect">
            <a:avLst/>
          </a:prstGeom>
        </p:spPr>
        <p:txBody>
          <a:bodyPr anchor="b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1219200" y="11100053"/>
            <a:ext cx="21945602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219200" y="4178300"/>
            <a:ext cx="21945600" cy="4416425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941297804_1296x1457.jpg"/>
          <p:cNvSpPr/>
          <p:nvPr>
            <p:ph type="pic" sz="quarter" idx="21"/>
          </p:nvPr>
        </p:nvSpPr>
        <p:spPr>
          <a:xfrm>
            <a:off x="15744825" y="5581752"/>
            <a:ext cx="7365408" cy="82804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915009552_2264x1509.jpg"/>
          <p:cNvSpPr/>
          <p:nvPr>
            <p:ph type="pic" sz="quarter" idx="22"/>
          </p:nvPr>
        </p:nvSpPr>
        <p:spPr>
          <a:xfrm>
            <a:off x="15363825" y="1270000"/>
            <a:ext cx="8115300" cy="54090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740519873_3318x2212.jpg"/>
          <p:cNvSpPr/>
          <p:nvPr>
            <p:ph type="pic" idx="23"/>
          </p:nvPr>
        </p:nvSpPr>
        <p:spPr>
          <a:xfrm>
            <a:off x="-635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740519873_3318x2212.jpg"/>
          <p:cNvSpPr/>
          <p:nvPr>
            <p:ph type="pic" idx="21"/>
          </p:nvPr>
        </p:nvSpPr>
        <p:spPr>
          <a:xfrm>
            <a:off x="1270000" y="-423334"/>
            <a:ext cx="21844000" cy="145626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519873_3318x2212.jpg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1219200" y="7569200"/>
            <a:ext cx="21945600" cy="22521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1219200" y="11988800"/>
            <a:ext cx="21945602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1215495" y="4585102"/>
            <a:ext cx="9757338" cy="2540001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Image"/>
          <p:cNvSpPr/>
          <p:nvPr>
            <p:ph type="pic" idx="21"/>
          </p:nvPr>
        </p:nvSpPr>
        <p:spPr>
          <a:xfrm>
            <a:off x="9283700" y="1270000"/>
            <a:ext cx="167513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19200" y="7016750"/>
            <a:ext cx="9753600" cy="5416550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Slide Subtitle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5600" cy="8487148"/>
          </a:xfrm>
          <a:prstGeom prst="rect">
            <a:avLst/>
          </a:prstGeom>
        </p:spPr>
        <p:txBody>
          <a:bodyPr numCol="2" spcCol="2558384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1219200" y="774700"/>
            <a:ext cx="9753600" cy="16002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Image"/>
          <p:cNvSpPr/>
          <p:nvPr>
            <p:ph type="pic" idx="21"/>
          </p:nvPr>
        </p:nvSpPr>
        <p:spPr>
          <a:xfrm>
            <a:off x="12192644" y="718588"/>
            <a:ext cx="10972801" cy="123296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" name="Slide Subtitle"/>
          <p:cNvSpPr txBox="1"/>
          <p:nvPr>
            <p:ph type="body" sz="quarter" idx="22" hasCustomPrompt="1"/>
          </p:nvPr>
        </p:nvSpPr>
        <p:spPr>
          <a:xfrm>
            <a:off x="1219200" y="2387600"/>
            <a:ext cx="9757569" cy="8326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Body Level One…"/>
          <p:cNvSpPr txBox="1"/>
          <p:nvPr>
            <p:ph type="body" sz="half" idx="1" hasCustomPrompt="1"/>
          </p:nvPr>
        </p:nvSpPr>
        <p:spPr>
          <a:xfrm>
            <a:off x="1219200" y="4023221"/>
            <a:ext cx="9757569" cy="8384679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xfrm>
            <a:off x="1200403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19200" y="3242270"/>
            <a:ext cx="21945600" cy="6604001"/>
          </a:xfrm>
          <a:prstGeom prst="rect">
            <a:avLst/>
          </a:prstGeom>
        </p:spPr>
        <p:txBody>
          <a:bodyPr anchor="ctr"/>
          <a:lstStyle>
            <a:lvl1pPr>
              <a:defRPr spc="0" sz="12800"/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5600" cy="838554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Agenda Subtitle"/>
          <p:cNvSpPr txBox="1"/>
          <p:nvPr>
            <p:ph type="body" sz="quarter" idx="21" hasCustomPrompt="1"/>
          </p:nvPr>
        </p:nvSpPr>
        <p:spPr>
          <a:xfrm>
            <a:off x="1219200" y="2387115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Agenda Subtitle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19200" y="774700"/>
            <a:ext cx="21945600" cy="172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8577" cy="848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97689" y="12700000"/>
            <a:ext cx="388621" cy="4292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lnSpc>
                <a:spcPct val="100000"/>
              </a:lnSpc>
              <a:defRPr sz="20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5461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10922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6383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21844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27305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32766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38227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43688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49149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uthors, Affiliations"/>
          <p:cNvSpPr txBox="1"/>
          <p:nvPr>
            <p:ph type="body" idx="21"/>
          </p:nvPr>
        </p:nvSpPr>
        <p:spPr>
          <a:xfrm>
            <a:off x="1219200" y="7926465"/>
            <a:ext cx="21945600" cy="9758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5E5E5E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Authors, Affiliations</a:t>
            </a:r>
          </a:p>
        </p:txBody>
      </p:sp>
      <p:sp>
        <p:nvSpPr>
          <p:cNvPr id="152" name="Title"/>
          <p:cNvSpPr txBox="1"/>
          <p:nvPr>
            <p:ph type="ctrTitle"/>
          </p:nvPr>
        </p:nvSpPr>
        <p:spPr>
          <a:xfrm>
            <a:off x="1219200" y="5848906"/>
            <a:ext cx="21945600" cy="1965871"/>
          </a:xfrm>
          <a:prstGeom prst="rect">
            <a:avLst/>
          </a:prstGeom>
        </p:spPr>
        <p:txBody>
          <a:bodyPr/>
          <a:lstStyle>
            <a:lvl1pPr>
              <a:defRPr b="1" spc="-79" sz="80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Title</a:t>
            </a:r>
          </a:p>
        </p:txBody>
      </p:sp>
      <p:pic>
        <p:nvPicPr>
          <p:cNvPr id="15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450" y="294421"/>
            <a:ext cx="24400901" cy="77958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0036" y="1258708"/>
            <a:ext cx="13945545" cy="50838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8753666" y="1144598"/>
            <a:ext cx="5334001" cy="736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INSIRA AQUI A IMAGEM"/>
          <p:cNvSpPr txBox="1"/>
          <p:nvPr/>
        </p:nvSpPr>
        <p:spPr>
          <a:xfrm>
            <a:off x="15164562" y="5348224"/>
            <a:ext cx="3579877" cy="555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INSIRA AQUI A IMAGEM</a:t>
            </a:r>
          </a:p>
        </p:txBody>
      </p:sp>
      <p:pic>
        <p:nvPicPr>
          <p:cNvPr id="15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5395" y="13293022"/>
            <a:ext cx="8678189" cy="277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9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135370" y="13281452"/>
            <a:ext cx="8240321" cy="300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7607477" y="13262821"/>
            <a:ext cx="2445117" cy="337660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Slide Number"/>
          <p:cNvSpPr txBox="1"/>
          <p:nvPr>
            <p:ph type="sldNum" sz="quarter" idx="2"/>
          </p:nvPr>
        </p:nvSpPr>
        <p:spPr>
          <a:xfrm>
            <a:off x="23871067" y="13222101"/>
            <a:ext cx="280798" cy="419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z="2300">
                <a:solidFill>
                  <a:srgbClr val="000000"/>
                </a:solidFill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5395" y="13293022"/>
            <a:ext cx="8678189" cy="277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135370" y="13281452"/>
            <a:ext cx="8240321" cy="300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7607477" y="13262821"/>
            <a:ext cx="2445117" cy="337660"/>
          </a:xfrm>
          <a:prstGeom prst="rect">
            <a:avLst/>
          </a:prstGeom>
          <a:ln w="12700">
            <a:miter lim="400000"/>
          </a:ln>
        </p:spPr>
      </p:pic>
      <p:sp>
        <p:nvSpPr>
          <p:cNvPr id="166" name="Text"/>
          <p:cNvSpPr txBox="1"/>
          <p:nvPr/>
        </p:nvSpPr>
        <p:spPr>
          <a:xfrm>
            <a:off x="23871067" y="13222101"/>
            <a:ext cx="280798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b">
            <a:spAutoFit/>
          </a:bodyPr>
          <a:lstStyle>
            <a:lvl1pPr defTabSz="584200">
              <a:lnSpc>
                <a:spcPct val="100000"/>
              </a:lnSpc>
              <a:defRPr sz="2300"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