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res e instituições"/>
          <p:cNvSpPr txBox="1"/>
          <p:nvPr>
            <p:ph type="body" idx="21"/>
          </p:nvPr>
        </p:nvSpPr>
        <p:spPr>
          <a:xfrm>
            <a:off x="1219200" y="10945714"/>
            <a:ext cx="21945600" cy="9758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Autores e instituições</a:t>
            </a:r>
          </a:p>
        </p:txBody>
      </p:sp>
      <p:sp>
        <p:nvSpPr>
          <p:cNvPr id="152" name="Título da Comunicação"/>
          <p:cNvSpPr txBox="1"/>
          <p:nvPr>
            <p:ph type="ctrTitle"/>
          </p:nvPr>
        </p:nvSpPr>
        <p:spPr>
          <a:xfrm>
            <a:off x="1219200" y="5848906"/>
            <a:ext cx="21945600" cy="1965871"/>
          </a:xfrm>
          <a:prstGeom prst="rect">
            <a:avLst/>
          </a:prstGeom>
        </p:spPr>
        <p:txBody>
          <a:bodyPr/>
          <a:lstStyle>
            <a:lvl1pPr>
              <a:defRPr spc="-79" sz="8000"/>
            </a:lvl1pPr>
          </a:lstStyle>
          <a:p>
            <a:pPr/>
            <a:r>
              <a:t>Título da Comunicação</a:t>
            </a:r>
          </a:p>
        </p:txBody>
      </p:sp>
      <p:sp>
        <p:nvSpPr>
          <p:cNvPr id="153" name="Vivência(s), Convivência(s) e Sobrevivência(s) em Contexto de Pandemia…"/>
          <p:cNvSpPr txBox="1"/>
          <p:nvPr>
            <p:ph type="subTitle" sz="quarter" idx="1"/>
          </p:nvPr>
        </p:nvSpPr>
        <p:spPr>
          <a:xfrm>
            <a:off x="1219200" y="405963"/>
            <a:ext cx="21945601" cy="2312006"/>
          </a:xfrm>
          <a:prstGeom prst="rect">
            <a:avLst/>
          </a:prstGeom>
        </p:spPr>
        <p:txBody>
          <a:bodyPr/>
          <a:lstStyle/>
          <a:p>
            <a:pPr defTabSz="718184">
              <a:defRPr spc="-52" sz="5220">
                <a:solidFill>
                  <a:srgbClr val="A24749"/>
                </a:solidFill>
              </a:defRPr>
            </a:pPr>
            <a:r>
              <a:t>Vivência(s), Convivência(s) e Sobrevivência(s) em Contexto de Pandemia</a:t>
            </a:r>
          </a:p>
          <a:p>
            <a:pPr defTabSz="718184">
              <a:defRPr spc="-26" sz="2610">
                <a:solidFill>
                  <a:srgbClr val="332F2C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9.ª conferência de Mediação Intercultural e Intervenção Social, Leiria, 26 e 27 de novembro 2021</a:t>
            </a:r>
          </a:p>
        </p:txBody>
      </p:sp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09" y="1332401"/>
            <a:ext cx="4392367" cy="4393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NSIRA AQUI A IMAGEM"/>
          <p:cNvSpPr txBox="1"/>
          <p:nvPr/>
        </p:nvSpPr>
        <p:spPr>
          <a:xfrm>
            <a:off x="15164562" y="5348224"/>
            <a:ext cx="3579877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INSIRA AQUI A IMAGEM</a:t>
            </a:r>
          </a:p>
        </p:txBody>
      </p:sp>
      <p:pic>
        <p:nvPicPr>
          <p:cNvPr id="15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645" y="12665987"/>
            <a:ext cx="25175290" cy="493385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9.ª conferência de Mediação Intercultural e Intervenção Social, Leiria, 26 e 27 de novembro 2021"/>
          <p:cNvSpPr txBox="1"/>
          <p:nvPr/>
        </p:nvSpPr>
        <p:spPr>
          <a:xfrm>
            <a:off x="6775759" y="13219616"/>
            <a:ext cx="9757338" cy="42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4" sz="15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9.ª conferência de Mediação Intercultural e Intervenção Social, Leiria, 26 e 27 de novembro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