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Image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Image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ores e instituições"/>
          <p:cNvSpPr txBox="1"/>
          <p:nvPr>
            <p:ph type="body" idx="21"/>
          </p:nvPr>
        </p:nvSpPr>
        <p:spPr>
          <a:xfrm>
            <a:off x="1219200" y="10945714"/>
            <a:ext cx="21945600" cy="9758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Autores e instituições</a:t>
            </a:r>
          </a:p>
        </p:txBody>
      </p:sp>
      <p:sp>
        <p:nvSpPr>
          <p:cNvPr id="152" name="Título da Comunicação"/>
          <p:cNvSpPr txBox="1"/>
          <p:nvPr>
            <p:ph type="ctrTitle"/>
          </p:nvPr>
        </p:nvSpPr>
        <p:spPr>
          <a:xfrm>
            <a:off x="1219200" y="5848906"/>
            <a:ext cx="21945600" cy="1965871"/>
          </a:xfrm>
          <a:prstGeom prst="rect">
            <a:avLst/>
          </a:prstGeom>
        </p:spPr>
        <p:txBody>
          <a:bodyPr/>
          <a:lstStyle>
            <a:lvl1pPr>
              <a:defRPr spc="-79" sz="8000"/>
            </a:lvl1pPr>
          </a:lstStyle>
          <a:p>
            <a:pPr/>
            <a:r>
              <a:t>Título da Comunicação</a:t>
            </a:r>
          </a:p>
        </p:txBody>
      </p:sp>
      <p:sp>
        <p:nvSpPr>
          <p:cNvPr id="153" name="Ócio, Jogo e Brincadeira…"/>
          <p:cNvSpPr txBox="1"/>
          <p:nvPr>
            <p:ph type="subTitle" sz="quarter" idx="1"/>
          </p:nvPr>
        </p:nvSpPr>
        <p:spPr>
          <a:xfrm>
            <a:off x="1219200" y="8202682"/>
            <a:ext cx="21945600" cy="231200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8A452B"/>
                </a:solidFill>
              </a:defRPr>
            </a:pPr>
            <a:r>
              <a:t>Ócio, Jogo e Brincadeira</a:t>
            </a:r>
          </a:p>
          <a:p>
            <a:pPr>
              <a:defRPr spc="-29" sz="3000">
                <a:solidFill>
                  <a:srgbClr val="8A452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Aprendizagem e mediação Intercultural</a:t>
            </a:r>
          </a:p>
          <a:p>
            <a:pPr>
              <a:defRPr spc="-29" sz="3000">
                <a:solidFill>
                  <a:srgbClr val="8A452B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Online, 27 e 28 de novembro 2020</a:t>
            </a:r>
          </a:p>
        </p:txBody>
      </p:sp>
      <p:pic>
        <p:nvPicPr>
          <p:cNvPr id="154" name="Banner_028MIIS reduzido.jpeg" descr="Banner_028MIIS reduzido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0" y="1168400"/>
            <a:ext cx="7620000" cy="429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Screen_Shot_2020-04-07_at_15.01.32.width-800.png" descr="Screen_Shot_2020-04-07_at_15.01.32.width-8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29802" y="12837008"/>
            <a:ext cx="9724396" cy="729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creenshot 2020-11-18 at 09.30.28.png" descr="Screenshot 2020-11-18 at 09.30.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40622" y="12471400"/>
            <a:ext cx="28577875" cy="4892832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INSIRA AQUI A IMAGEM"/>
          <p:cNvSpPr txBox="1"/>
          <p:nvPr/>
        </p:nvSpPr>
        <p:spPr>
          <a:xfrm>
            <a:off x="15164562" y="5348224"/>
            <a:ext cx="3579877" cy="555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INSIRA AQUI A IMAGEM</a:t>
            </a:r>
          </a:p>
        </p:txBody>
      </p:sp>
      <p:sp>
        <p:nvSpPr>
          <p:cNvPr id="159" name="Ócio, Jogo e Brincadeira - Aprendizagem e mediação Intercultural Online, 27 e 28 de novembro 2020"/>
          <p:cNvSpPr txBox="1"/>
          <p:nvPr/>
        </p:nvSpPr>
        <p:spPr>
          <a:xfrm>
            <a:off x="139700" y="13181083"/>
            <a:ext cx="9757337" cy="424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825500">
              <a:lnSpc>
                <a:spcPct val="100000"/>
              </a:lnSpc>
              <a:defRPr spc="-14" sz="15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Ócio, Jogo e Brincadeira - Aprendizagem e mediação Intercultural Online, 27 e 28 de novembro 2020</a:t>
            </a:r>
          </a:p>
        </p:txBody>
      </p:sp>
      <p:pic>
        <p:nvPicPr>
          <p:cNvPr id="160" name="Screen_Shot_2020-04-07_at_15.01.32.width-800.png" descr="Screen_Shot_2020-04-07_at_15.01.32.width-8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404202" y="13042244"/>
            <a:ext cx="5802587" cy="4351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creenshot 2020-11-18 at 09.29.13.png" descr="Screenshot 2020-11-18 at 09.29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11930" y="114647"/>
            <a:ext cx="1493874" cy="1256811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Ócio, Jogo e Brincadeira - Aprendizagem e mediação Intercultural Online, 27 e 28 de novembro 2020"/>
          <p:cNvSpPr txBox="1"/>
          <p:nvPr/>
        </p:nvSpPr>
        <p:spPr>
          <a:xfrm>
            <a:off x="165099" y="13155683"/>
            <a:ext cx="9757338" cy="4240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825500">
              <a:lnSpc>
                <a:spcPct val="100000"/>
              </a:lnSpc>
              <a:defRPr spc="-14" sz="1500">
                <a:solidFill>
                  <a:srgbClr val="BE5835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Ócio, Jogo e Brincadeira - Aprendizagem e mediação Intercultural Online, 27 e 28 de novembro 2020</a:t>
            </a:r>
          </a:p>
        </p:txBody>
      </p:sp>
      <p:pic>
        <p:nvPicPr>
          <p:cNvPr id="164" name="Screen_Shot_2020-04-07_at_15.01.32.width-800.png" descr="Screen_Shot_2020-04-07_at_15.01.32.width-80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82102" y="13100840"/>
            <a:ext cx="4746083" cy="355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